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0799763" cy="1079976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2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4356" y="1422"/>
      </p:cViewPr>
      <p:guideLst>
        <p:guide orient="horz" pos="3402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86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809976" rtl="0" eaLnBrk="1" latinLnBrk="0" hangingPunct="1">
        <a:lnSpc>
          <a:spcPct val="90000"/>
        </a:lnSpc>
        <a:spcBef>
          <a:spcPct val="0"/>
        </a:spcBef>
        <a:buNone/>
        <a:defRPr sz="3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494" indent="-202494" algn="l" defTabSz="809976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07482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12469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417457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822445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227433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632420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3037408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442396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1pPr>
      <a:lvl2pPr marL="404988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2pPr>
      <a:lvl3pPr marL="809976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3pPr>
      <a:lvl4pPr marL="1214963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619951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024939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429927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2834914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239902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.svg"/><Relationship Id="rId21" Type="http://schemas.openxmlformats.org/officeDocument/2006/relationships/image" Target="../media/image20.svg"/><Relationship Id="rId42" Type="http://schemas.openxmlformats.org/officeDocument/2006/relationships/image" Target="../media/image41.png"/><Relationship Id="rId63" Type="http://schemas.openxmlformats.org/officeDocument/2006/relationships/image" Target="../media/image62.svg"/><Relationship Id="rId84" Type="http://schemas.openxmlformats.org/officeDocument/2006/relationships/image" Target="../media/image83.png"/><Relationship Id="rId138" Type="http://schemas.openxmlformats.org/officeDocument/2006/relationships/image" Target="../media/image137.png"/><Relationship Id="rId159" Type="http://schemas.openxmlformats.org/officeDocument/2006/relationships/image" Target="../media/image158.svg"/><Relationship Id="rId170" Type="http://schemas.openxmlformats.org/officeDocument/2006/relationships/image" Target="../media/image169.png"/><Relationship Id="rId191" Type="http://schemas.openxmlformats.org/officeDocument/2006/relationships/image" Target="../media/image190.svg"/><Relationship Id="rId205" Type="http://schemas.openxmlformats.org/officeDocument/2006/relationships/image" Target="../media/image204.svg"/><Relationship Id="rId107" Type="http://schemas.openxmlformats.org/officeDocument/2006/relationships/image" Target="../media/image106.svg"/><Relationship Id="rId11" Type="http://schemas.openxmlformats.org/officeDocument/2006/relationships/image" Target="../media/image10.svg"/><Relationship Id="rId32" Type="http://schemas.openxmlformats.org/officeDocument/2006/relationships/image" Target="../media/image31.png"/><Relationship Id="rId53" Type="http://schemas.openxmlformats.org/officeDocument/2006/relationships/image" Target="../media/image52.svg"/><Relationship Id="rId74" Type="http://schemas.openxmlformats.org/officeDocument/2006/relationships/image" Target="../media/image73.png"/><Relationship Id="rId128" Type="http://schemas.openxmlformats.org/officeDocument/2006/relationships/image" Target="../media/image127.png"/><Relationship Id="rId149" Type="http://schemas.openxmlformats.org/officeDocument/2006/relationships/image" Target="../media/image148.svg"/><Relationship Id="rId5" Type="http://schemas.openxmlformats.org/officeDocument/2006/relationships/image" Target="../media/image4.svg"/><Relationship Id="rId95" Type="http://schemas.openxmlformats.org/officeDocument/2006/relationships/image" Target="../media/image94.svg"/><Relationship Id="rId160" Type="http://schemas.openxmlformats.org/officeDocument/2006/relationships/image" Target="../media/image159.png"/><Relationship Id="rId181" Type="http://schemas.openxmlformats.org/officeDocument/2006/relationships/image" Target="../media/image180.svg"/><Relationship Id="rId216" Type="http://schemas.openxmlformats.org/officeDocument/2006/relationships/image" Target="../media/image215.png"/><Relationship Id="rId22" Type="http://schemas.openxmlformats.org/officeDocument/2006/relationships/image" Target="../media/image21.png"/><Relationship Id="rId43" Type="http://schemas.openxmlformats.org/officeDocument/2006/relationships/image" Target="../media/image42.svg"/><Relationship Id="rId64" Type="http://schemas.openxmlformats.org/officeDocument/2006/relationships/image" Target="../media/image63.png"/><Relationship Id="rId118" Type="http://schemas.openxmlformats.org/officeDocument/2006/relationships/image" Target="../media/image117.png"/><Relationship Id="rId139" Type="http://schemas.openxmlformats.org/officeDocument/2006/relationships/image" Target="../media/image138.svg"/><Relationship Id="rId85" Type="http://schemas.openxmlformats.org/officeDocument/2006/relationships/image" Target="../media/image84.svg"/><Relationship Id="rId150" Type="http://schemas.openxmlformats.org/officeDocument/2006/relationships/image" Target="../media/image149.png"/><Relationship Id="rId171" Type="http://schemas.openxmlformats.org/officeDocument/2006/relationships/image" Target="../media/image170.svg"/><Relationship Id="rId192" Type="http://schemas.openxmlformats.org/officeDocument/2006/relationships/image" Target="../media/image191.png"/><Relationship Id="rId206" Type="http://schemas.openxmlformats.org/officeDocument/2006/relationships/image" Target="../media/image205.png"/><Relationship Id="rId12" Type="http://schemas.openxmlformats.org/officeDocument/2006/relationships/image" Target="../media/image11.png"/><Relationship Id="rId33" Type="http://schemas.openxmlformats.org/officeDocument/2006/relationships/image" Target="../media/image32.svg"/><Relationship Id="rId108" Type="http://schemas.openxmlformats.org/officeDocument/2006/relationships/image" Target="../media/image107.png"/><Relationship Id="rId129" Type="http://schemas.openxmlformats.org/officeDocument/2006/relationships/image" Target="../media/image128.svg"/><Relationship Id="rId54" Type="http://schemas.openxmlformats.org/officeDocument/2006/relationships/image" Target="../media/image53.png"/><Relationship Id="rId75" Type="http://schemas.openxmlformats.org/officeDocument/2006/relationships/image" Target="../media/image74.svg"/><Relationship Id="rId96" Type="http://schemas.openxmlformats.org/officeDocument/2006/relationships/image" Target="../media/image95.png"/><Relationship Id="rId140" Type="http://schemas.openxmlformats.org/officeDocument/2006/relationships/image" Target="../media/image139.png"/><Relationship Id="rId161" Type="http://schemas.openxmlformats.org/officeDocument/2006/relationships/image" Target="../media/image160.svg"/><Relationship Id="rId182" Type="http://schemas.openxmlformats.org/officeDocument/2006/relationships/image" Target="../media/image181.png"/><Relationship Id="rId217" Type="http://schemas.openxmlformats.org/officeDocument/2006/relationships/image" Target="../media/image216.svg"/><Relationship Id="rId6" Type="http://schemas.openxmlformats.org/officeDocument/2006/relationships/image" Target="../media/image5.png"/><Relationship Id="rId23" Type="http://schemas.openxmlformats.org/officeDocument/2006/relationships/image" Target="../media/image22.svg"/><Relationship Id="rId119" Type="http://schemas.openxmlformats.org/officeDocument/2006/relationships/image" Target="../media/image118.svg"/><Relationship Id="rId44" Type="http://schemas.openxmlformats.org/officeDocument/2006/relationships/image" Target="../media/image43.png"/><Relationship Id="rId65" Type="http://schemas.openxmlformats.org/officeDocument/2006/relationships/image" Target="../media/image64.svg"/><Relationship Id="rId86" Type="http://schemas.openxmlformats.org/officeDocument/2006/relationships/image" Target="../media/image85.png"/><Relationship Id="rId130" Type="http://schemas.openxmlformats.org/officeDocument/2006/relationships/image" Target="../media/image129.png"/><Relationship Id="rId151" Type="http://schemas.openxmlformats.org/officeDocument/2006/relationships/image" Target="../media/image150.svg"/><Relationship Id="rId172" Type="http://schemas.openxmlformats.org/officeDocument/2006/relationships/image" Target="../media/image171.png"/><Relationship Id="rId193" Type="http://schemas.openxmlformats.org/officeDocument/2006/relationships/image" Target="../media/image192.svg"/><Relationship Id="rId207" Type="http://schemas.openxmlformats.org/officeDocument/2006/relationships/image" Target="../media/image206.svg"/><Relationship Id="rId13" Type="http://schemas.openxmlformats.org/officeDocument/2006/relationships/image" Target="../media/image12.svg"/><Relationship Id="rId109" Type="http://schemas.openxmlformats.org/officeDocument/2006/relationships/image" Target="../media/image108.svg"/><Relationship Id="rId34" Type="http://schemas.openxmlformats.org/officeDocument/2006/relationships/image" Target="../media/image33.png"/><Relationship Id="rId55" Type="http://schemas.openxmlformats.org/officeDocument/2006/relationships/image" Target="../media/image54.svg"/><Relationship Id="rId76" Type="http://schemas.openxmlformats.org/officeDocument/2006/relationships/image" Target="../media/image75.png"/><Relationship Id="rId97" Type="http://schemas.openxmlformats.org/officeDocument/2006/relationships/image" Target="../media/image96.svg"/><Relationship Id="rId120" Type="http://schemas.openxmlformats.org/officeDocument/2006/relationships/image" Target="../media/image119.png"/><Relationship Id="rId141" Type="http://schemas.openxmlformats.org/officeDocument/2006/relationships/image" Target="../media/image140.svg"/><Relationship Id="rId7" Type="http://schemas.openxmlformats.org/officeDocument/2006/relationships/image" Target="../media/image6.svg"/><Relationship Id="rId162" Type="http://schemas.openxmlformats.org/officeDocument/2006/relationships/image" Target="../media/image161.png"/><Relationship Id="rId183" Type="http://schemas.openxmlformats.org/officeDocument/2006/relationships/image" Target="../media/image182.svg"/><Relationship Id="rId218" Type="http://schemas.openxmlformats.org/officeDocument/2006/relationships/image" Target="../media/image217.png"/><Relationship Id="rId24" Type="http://schemas.openxmlformats.org/officeDocument/2006/relationships/image" Target="../media/image23.png"/><Relationship Id="rId45" Type="http://schemas.openxmlformats.org/officeDocument/2006/relationships/image" Target="../media/image44.svg"/><Relationship Id="rId66" Type="http://schemas.openxmlformats.org/officeDocument/2006/relationships/image" Target="../media/image65.png"/><Relationship Id="rId87" Type="http://schemas.openxmlformats.org/officeDocument/2006/relationships/image" Target="../media/image86.svg"/><Relationship Id="rId110" Type="http://schemas.openxmlformats.org/officeDocument/2006/relationships/image" Target="../media/image109.png"/><Relationship Id="rId131" Type="http://schemas.openxmlformats.org/officeDocument/2006/relationships/image" Target="../media/image130.svg"/><Relationship Id="rId152" Type="http://schemas.openxmlformats.org/officeDocument/2006/relationships/image" Target="../media/image151.png"/><Relationship Id="rId173" Type="http://schemas.openxmlformats.org/officeDocument/2006/relationships/image" Target="../media/image172.svg"/><Relationship Id="rId194" Type="http://schemas.openxmlformats.org/officeDocument/2006/relationships/image" Target="../media/image193.png"/><Relationship Id="rId208" Type="http://schemas.openxmlformats.org/officeDocument/2006/relationships/image" Target="../media/image207.png"/><Relationship Id="rId14" Type="http://schemas.openxmlformats.org/officeDocument/2006/relationships/image" Target="../media/image13.png"/><Relationship Id="rId35" Type="http://schemas.openxmlformats.org/officeDocument/2006/relationships/image" Target="../media/image34.svg"/><Relationship Id="rId56" Type="http://schemas.openxmlformats.org/officeDocument/2006/relationships/image" Target="../media/image55.png"/><Relationship Id="rId77" Type="http://schemas.openxmlformats.org/officeDocument/2006/relationships/image" Target="../media/image76.svg"/><Relationship Id="rId100" Type="http://schemas.openxmlformats.org/officeDocument/2006/relationships/image" Target="../media/image99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72" Type="http://schemas.openxmlformats.org/officeDocument/2006/relationships/image" Target="../media/image71.png"/><Relationship Id="rId93" Type="http://schemas.openxmlformats.org/officeDocument/2006/relationships/image" Target="../media/image92.svg"/><Relationship Id="rId98" Type="http://schemas.openxmlformats.org/officeDocument/2006/relationships/image" Target="../media/image97.png"/><Relationship Id="rId121" Type="http://schemas.openxmlformats.org/officeDocument/2006/relationships/image" Target="../media/image120.svg"/><Relationship Id="rId142" Type="http://schemas.openxmlformats.org/officeDocument/2006/relationships/image" Target="../media/image141.png"/><Relationship Id="rId163" Type="http://schemas.openxmlformats.org/officeDocument/2006/relationships/image" Target="../media/image162.svg"/><Relationship Id="rId184" Type="http://schemas.openxmlformats.org/officeDocument/2006/relationships/image" Target="../media/image183.png"/><Relationship Id="rId189" Type="http://schemas.openxmlformats.org/officeDocument/2006/relationships/image" Target="../media/image188.svg"/><Relationship Id="rId219" Type="http://schemas.openxmlformats.org/officeDocument/2006/relationships/image" Target="../media/image218.svg"/><Relationship Id="rId3" Type="http://schemas.openxmlformats.org/officeDocument/2006/relationships/image" Target="../media/image2.svg"/><Relationship Id="rId214" Type="http://schemas.openxmlformats.org/officeDocument/2006/relationships/image" Target="../media/image213.png"/><Relationship Id="rId25" Type="http://schemas.openxmlformats.org/officeDocument/2006/relationships/image" Target="../media/image24.svg"/><Relationship Id="rId46" Type="http://schemas.openxmlformats.org/officeDocument/2006/relationships/image" Target="../media/image45.png"/><Relationship Id="rId67" Type="http://schemas.openxmlformats.org/officeDocument/2006/relationships/image" Target="../media/image66.svg"/><Relationship Id="rId116" Type="http://schemas.openxmlformats.org/officeDocument/2006/relationships/image" Target="../media/image115.png"/><Relationship Id="rId137" Type="http://schemas.openxmlformats.org/officeDocument/2006/relationships/image" Target="../media/image136.svg"/><Relationship Id="rId158" Type="http://schemas.openxmlformats.org/officeDocument/2006/relationships/image" Target="../media/image157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62" Type="http://schemas.openxmlformats.org/officeDocument/2006/relationships/image" Target="../media/image61.png"/><Relationship Id="rId83" Type="http://schemas.openxmlformats.org/officeDocument/2006/relationships/image" Target="../media/image82.svg"/><Relationship Id="rId88" Type="http://schemas.openxmlformats.org/officeDocument/2006/relationships/image" Target="../media/image87.png"/><Relationship Id="rId111" Type="http://schemas.openxmlformats.org/officeDocument/2006/relationships/image" Target="../media/image110.svg"/><Relationship Id="rId132" Type="http://schemas.openxmlformats.org/officeDocument/2006/relationships/image" Target="../media/image131.png"/><Relationship Id="rId153" Type="http://schemas.openxmlformats.org/officeDocument/2006/relationships/image" Target="../media/image152.svg"/><Relationship Id="rId174" Type="http://schemas.openxmlformats.org/officeDocument/2006/relationships/image" Target="../media/image173.png"/><Relationship Id="rId179" Type="http://schemas.openxmlformats.org/officeDocument/2006/relationships/image" Target="../media/image178.svg"/><Relationship Id="rId195" Type="http://schemas.openxmlformats.org/officeDocument/2006/relationships/image" Target="../media/image194.svg"/><Relationship Id="rId209" Type="http://schemas.openxmlformats.org/officeDocument/2006/relationships/image" Target="../media/image208.svg"/><Relationship Id="rId190" Type="http://schemas.openxmlformats.org/officeDocument/2006/relationships/image" Target="../media/image189.png"/><Relationship Id="rId204" Type="http://schemas.openxmlformats.org/officeDocument/2006/relationships/image" Target="../media/image203.png"/><Relationship Id="rId220" Type="http://schemas.openxmlformats.org/officeDocument/2006/relationships/image" Target="../media/image219.png"/><Relationship Id="rId15" Type="http://schemas.openxmlformats.org/officeDocument/2006/relationships/image" Target="../media/image14.svg"/><Relationship Id="rId36" Type="http://schemas.openxmlformats.org/officeDocument/2006/relationships/image" Target="../media/image35.png"/><Relationship Id="rId57" Type="http://schemas.openxmlformats.org/officeDocument/2006/relationships/image" Target="../media/image56.svg"/><Relationship Id="rId106" Type="http://schemas.openxmlformats.org/officeDocument/2006/relationships/image" Target="../media/image105.png"/><Relationship Id="rId127" Type="http://schemas.openxmlformats.org/officeDocument/2006/relationships/image" Target="../media/image12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52" Type="http://schemas.openxmlformats.org/officeDocument/2006/relationships/image" Target="../media/image51.png"/><Relationship Id="rId73" Type="http://schemas.openxmlformats.org/officeDocument/2006/relationships/image" Target="../media/image72.sv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svg"/><Relationship Id="rId101" Type="http://schemas.openxmlformats.org/officeDocument/2006/relationships/image" Target="../media/image100.svg"/><Relationship Id="rId122" Type="http://schemas.openxmlformats.org/officeDocument/2006/relationships/image" Target="../media/image121.png"/><Relationship Id="rId143" Type="http://schemas.openxmlformats.org/officeDocument/2006/relationships/image" Target="../media/image142.svg"/><Relationship Id="rId148" Type="http://schemas.openxmlformats.org/officeDocument/2006/relationships/image" Target="../media/image147.png"/><Relationship Id="rId164" Type="http://schemas.openxmlformats.org/officeDocument/2006/relationships/image" Target="../media/image163.png"/><Relationship Id="rId169" Type="http://schemas.openxmlformats.org/officeDocument/2006/relationships/image" Target="../media/image168.svg"/><Relationship Id="rId185" Type="http://schemas.openxmlformats.org/officeDocument/2006/relationships/image" Target="../media/image184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80" Type="http://schemas.openxmlformats.org/officeDocument/2006/relationships/image" Target="../media/image179.png"/><Relationship Id="rId210" Type="http://schemas.openxmlformats.org/officeDocument/2006/relationships/image" Target="../media/image209.png"/><Relationship Id="rId215" Type="http://schemas.openxmlformats.org/officeDocument/2006/relationships/image" Target="../media/image214.svg"/><Relationship Id="rId26" Type="http://schemas.openxmlformats.org/officeDocument/2006/relationships/image" Target="../media/image25.png"/><Relationship Id="rId47" Type="http://schemas.openxmlformats.org/officeDocument/2006/relationships/image" Target="../media/image46.svg"/><Relationship Id="rId68" Type="http://schemas.openxmlformats.org/officeDocument/2006/relationships/image" Target="../media/image67.png"/><Relationship Id="rId89" Type="http://schemas.openxmlformats.org/officeDocument/2006/relationships/image" Target="../media/image88.svg"/><Relationship Id="rId112" Type="http://schemas.openxmlformats.org/officeDocument/2006/relationships/image" Target="../media/image111.png"/><Relationship Id="rId133" Type="http://schemas.openxmlformats.org/officeDocument/2006/relationships/image" Target="../media/image132.svg"/><Relationship Id="rId154" Type="http://schemas.openxmlformats.org/officeDocument/2006/relationships/image" Target="../media/image153.png"/><Relationship Id="rId175" Type="http://schemas.openxmlformats.org/officeDocument/2006/relationships/image" Target="../media/image174.svg"/><Relationship Id="rId196" Type="http://schemas.openxmlformats.org/officeDocument/2006/relationships/image" Target="../media/image195.png"/><Relationship Id="rId200" Type="http://schemas.openxmlformats.org/officeDocument/2006/relationships/image" Target="../media/image199.png"/><Relationship Id="rId16" Type="http://schemas.openxmlformats.org/officeDocument/2006/relationships/image" Target="../media/image15.png"/><Relationship Id="rId221" Type="http://schemas.openxmlformats.org/officeDocument/2006/relationships/image" Target="../media/image220.svg"/><Relationship Id="rId37" Type="http://schemas.openxmlformats.org/officeDocument/2006/relationships/image" Target="../media/image36.svg"/><Relationship Id="rId58" Type="http://schemas.openxmlformats.org/officeDocument/2006/relationships/image" Target="../media/image57.png"/><Relationship Id="rId79" Type="http://schemas.openxmlformats.org/officeDocument/2006/relationships/image" Target="../media/image78.svg"/><Relationship Id="rId102" Type="http://schemas.openxmlformats.org/officeDocument/2006/relationships/image" Target="../media/image101.png"/><Relationship Id="rId123" Type="http://schemas.openxmlformats.org/officeDocument/2006/relationships/image" Target="../media/image122.svg"/><Relationship Id="rId144" Type="http://schemas.openxmlformats.org/officeDocument/2006/relationships/image" Target="../media/image143.png"/><Relationship Id="rId90" Type="http://schemas.openxmlformats.org/officeDocument/2006/relationships/image" Target="../media/image89.png"/><Relationship Id="rId165" Type="http://schemas.openxmlformats.org/officeDocument/2006/relationships/image" Target="../media/image164.svg"/><Relationship Id="rId186" Type="http://schemas.openxmlformats.org/officeDocument/2006/relationships/image" Target="../media/image185.png"/><Relationship Id="rId211" Type="http://schemas.openxmlformats.org/officeDocument/2006/relationships/image" Target="../media/image210.svg"/><Relationship Id="rId27" Type="http://schemas.openxmlformats.org/officeDocument/2006/relationships/image" Target="../media/image26.svg"/><Relationship Id="rId48" Type="http://schemas.openxmlformats.org/officeDocument/2006/relationships/image" Target="../media/image47.png"/><Relationship Id="rId69" Type="http://schemas.openxmlformats.org/officeDocument/2006/relationships/image" Target="../media/image68.svg"/><Relationship Id="rId113" Type="http://schemas.openxmlformats.org/officeDocument/2006/relationships/image" Target="../media/image112.svg"/><Relationship Id="rId134" Type="http://schemas.openxmlformats.org/officeDocument/2006/relationships/image" Target="../media/image133.png"/><Relationship Id="rId80" Type="http://schemas.openxmlformats.org/officeDocument/2006/relationships/image" Target="../media/image79.png"/><Relationship Id="rId155" Type="http://schemas.openxmlformats.org/officeDocument/2006/relationships/image" Target="../media/image154.svg"/><Relationship Id="rId176" Type="http://schemas.openxmlformats.org/officeDocument/2006/relationships/image" Target="../media/image175.png"/><Relationship Id="rId197" Type="http://schemas.openxmlformats.org/officeDocument/2006/relationships/image" Target="../media/image196.svg"/><Relationship Id="rId201" Type="http://schemas.openxmlformats.org/officeDocument/2006/relationships/image" Target="../media/image200.svg"/><Relationship Id="rId17" Type="http://schemas.openxmlformats.org/officeDocument/2006/relationships/image" Target="../media/image16.svg"/><Relationship Id="rId38" Type="http://schemas.openxmlformats.org/officeDocument/2006/relationships/image" Target="../media/image37.png"/><Relationship Id="rId59" Type="http://schemas.openxmlformats.org/officeDocument/2006/relationships/image" Target="../media/image58.svg"/><Relationship Id="rId103" Type="http://schemas.openxmlformats.org/officeDocument/2006/relationships/image" Target="../media/image102.svg"/><Relationship Id="rId124" Type="http://schemas.openxmlformats.org/officeDocument/2006/relationships/image" Target="../media/image123.png"/><Relationship Id="rId70" Type="http://schemas.openxmlformats.org/officeDocument/2006/relationships/image" Target="../media/image69.png"/><Relationship Id="rId91" Type="http://schemas.openxmlformats.org/officeDocument/2006/relationships/image" Target="../media/image90.svg"/><Relationship Id="rId145" Type="http://schemas.openxmlformats.org/officeDocument/2006/relationships/image" Target="../media/image144.svg"/><Relationship Id="rId166" Type="http://schemas.openxmlformats.org/officeDocument/2006/relationships/image" Target="../media/image165.png"/><Relationship Id="rId187" Type="http://schemas.openxmlformats.org/officeDocument/2006/relationships/image" Target="../media/image186.sv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11.png"/><Relationship Id="rId28" Type="http://schemas.openxmlformats.org/officeDocument/2006/relationships/image" Target="../media/image27.png"/><Relationship Id="rId49" Type="http://schemas.openxmlformats.org/officeDocument/2006/relationships/image" Target="../media/image48.svg"/><Relationship Id="rId114" Type="http://schemas.openxmlformats.org/officeDocument/2006/relationships/image" Target="../media/image113.png"/><Relationship Id="rId60" Type="http://schemas.openxmlformats.org/officeDocument/2006/relationships/image" Target="../media/image59.png"/><Relationship Id="rId81" Type="http://schemas.openxmlformats.org/officeDocument/2006/relationships/image" Target="../media/image80.svg"/><Relationship Id="rId135" Type="http://schemas.openxmlformats.org/officeDocument/2006/relationships/image" Target="../media/image134.svg"/><Relationship Id="rId156" Type="http://schemas.openxmlformats.org/officeDocument/2006/relationships/image" Target="../media/image155.png"/><Relationship Id="rId177" Type="http://schemas.openxmlformats.org/officeDocument/2006/relationships/image" Target="../media/image176.svg"/><Relationship Id="rId198" Type="http://schemas.openxmlformats.org/officeDocument/2006/relationships/image" Target="../media/image197.png"/><Relationship Id="rId202" Type="http://schemas.openxmlformats.org/officeDocument/2006/relationships/image" Target="../media/image201.png"/><Relationship Id="rId18" Type="http://schemas.openxmlformats.org/officeDocument/2006/relationships/image" Target="../media/image17.png"/><Relationship Id="rId39" Type="http://schemas.openxmlformats.org/officeDocument/2006/relationships/image" Target="../media/image38.svg"/><Relationship Id="rId50" Type="http://schemas.openxmlformats.org/officeDocument/2006/relationships/image" Target="../media/image49.png"/><Relationship Id="rId104" Type="http://schemas.openxmlformats.org/officeDocument/2006/relationships/image" Target="../media/image103.png"/><Relationship Id="rId125" Type="http://schemas.openxmlformats.org/officeDocument/2006/relationships/image" Target="../media/image124.svg"/><Relationship Id="rId146" Type="http://schemas.openxmlformats.org/officeDocument/2006/relationships/image" Target="../media/image145.png"/><Relationship Id="rId167" Type="http://schemas.openxmlformats.org/officeDocument/2006/relationships/image" Target="../media/image166.svg"/><Relationship Id="rId188" Type="http://schemas.openxmlformats.org/officeDocument/2006/relationships/image" Target="../media/image187.png"/><Relationship Id="rId71" Type="http://schemas.openxmlformats.org/officeDocument/2006/relationships/image" Target="../media/image70.svg"/><Relationship Id="rId92" Type="http://schemas.openxmlformats.org/officeDocument/2006/relationships/image" Target="../media/image91.png"/><Relationship Id="rId213" Type="http://schemas.openxmlformats.org/officeDocument/2006/relationships/image" Target="../media/image212.svg"/><Relationship Id="rId2" Type="http://schemas.openxmlformats.org/officeDocument/2006/relationships/image" Target="../media/image1.png"/><Relationship Id="rId29" Type="http://schemas.openxmlformats.org/officeDocument/2006/relationships/image" Target="../media/image28.svg"/><Relationship Id="rId40" Type="http://schemas.openxmlformats.org/officeDocument/2006/relationships/image" Target="../media/image39.png"/><Relationship Id="rId115" Type="http://schemas.openxmlformats.org/officeDocument/2006/relationships/image" Target="../media/image114.svg"/><Relationship Id="rId136" Type="http://schemas.openxmlformats.org/officeDocument/2006/relationships/image" Target="../media/image135.png"/><Relationship Id="rId157" Type="http://schemas.openxmlformats.org/officeDocument/2006/relationships/image" Target="../media/image156.svg"/><Relationship Id="rId178" Type="http://schemas.openxmlformats.org/officeDocument/2006/relationships/image" Target="../media/image177.png"/><Relationship Id="rId61" Type="http://schemas.openxmlformats.org/officeDocument/2006/relationships/image" Target="../media/image60.svg"/><Relationship Id="rId82" Type="http://schemas.openxmlformats.org/officeDocument/2006/relationships/image" Target="../media/image81.png"/><Relationship Id="rId199" Type="http://schemas.openxmlformats.org/officeDocument/2006/relationships/image" Target="../media/image198.svg"/><Relationship Id="rId203" Type="http://schemas.openxmlformats.org/officeDocument/2006/relationships/image" Target="../media/image202.svg"/><Relationship Id="rId19" Type="http://schemas.openxmlformats.org/officeDocument/2006/relationships/image" Target="../media/image18.svg"/><Relationship Id="rId30" Type="http://schemas.openxmlformats.org/officeDocument/2006/relationships/image" Target="../media/image29.png"/><Relationship Id="rId105" Type="http://schemas.openxmlformats.org/officeDocument/2006/relationships/image" Target="../media/image104.svg"/><Relationship Id="rId126" Type="http://schemas.openxmlformats.org/officeDocument/2006/relationships/image" Target="../media/image125.png"/><Relationship Id="rId147" Type="http://schemas.openxmlformats.org/officeDocument/2006/relationships/image" Target="../media/image146.svg"/><Relationship Id="rId168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形 62">
            <a:extLst>
              <a:ext uri="{FF2B5EF4-FFF2-40B4-BE49-F238E27FC236}">
                <a16:creationId xmlns:a16="http://schemas.microsoft.com/office/drawing/2014/main" id="{6BA0B045-1880-800C-A9F6-931AD399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6043" y="3178763"/>
            <a:ext cx="1682871" cy="16828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7D22BDE3-F912-A706-803A-0F71A0D6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82805">
            <a:off x="-660065" y="102987"/>
            <a:ext cx="1796949" cy="17969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FF0CF2EF-FDFA-5E32-08BF-F1015E85B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907353">
            <a:off x="628593" y="6863852"/>
            <a:ext cx="1410871" cy="14108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F856F1CA-8A27-1395-1AE0-473C8091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969" y="7654059"/>
            <a:ext cx="1252656" cy="12526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3E3FA74-3028-4EA3-8AFF-E7C927985D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273266">
            <a:off x="1534881" y="8208551"/>
            <a:ext cx="1586247" cy="15862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FE645076-42F7-FD0A-E536-01DA1B4C1F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51011" y="9972069"/>
            <a:ext cx="1501661" cy="15016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610223B7-451C-EFE0-F4E3-A3C09AC88F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19107" y="-954889"/>
            <a:ext cx="1986527" cy="19865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B434FF97-CE89-BEAE-9B73-32875973A2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14647" y="6699913"/>
            <a:ext cx="1541100" cy="154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DEDCED72-CF11-7E55-49D1-75B791D091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27447" y="7340005"/>
            <a:ext cx="1307352" cy="13073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E8994922-643F-6987-EF2E-9B6D0EB836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431921" y="6549908"/>
            <a:ext cx="1588453" cy="1588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EC78018B-8209-BB44-DC11-200FF56B870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492717">
            <a:off x="1046243" y="9963504"/>
            <a:ext cx="1443681" cy="1443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BAF545E2-8CDD-A7D4-AB0D-507A7D0785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208428">
            <a:off x="371238" y="8169935"/>
            <a:ext cx="1529539" cy="1529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48076541-30D9-9500-AB57-68723EA803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647393" y="2806096"/>
            <a:ext cx="1519711" cy="1519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0D3F5AD1-E299-EE3F-3E76-0E327C88651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66791" y="-603704"/>
            <a:ext cx="2104252" cy="21042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4E5CAEAB-71F2-7E12-FB3C-93976D071DC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353315" y="377469"/>
            <a:ext cx="1190143" cy="1190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0A23BA14-0A16-D543-1A0E-9C0A159D640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20332999">
            <a:off x="-251644" y="3868764"/>
            <a:ext cx="1801617" cy="1801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915C0140-A067-7560-FABA-D3AB01ABCE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17258" y="395921"/>
            <a:ext cx="1597412" cy="1597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37938FB9-0A31-628A-E8AA-365B93EF768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76043" y="1245670"/>
            <a:ext cx="1438767" cy="14387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6FA61EB1-B136-E505-E967-024CFD6C7E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65492" y="-368578"/>
            <a:ext cx="1407533" cy="1407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14B0CB0B-C928-63B3-E979-6FBB877271A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580070" y="466212"/>
            <a:ext cx="1798481" cy="17984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D949C653-73B2-F4DF-73D9-8090BA317B8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87798" y="898907"/>
            <a:ext cx="1161479" cy="11614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768BBEB3-5346-B2D3-A371-0DEBDD21300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rot="20427133">
            <a:off x="10038765" y="2203615"/>
            <a:ext cx="1589376" cy="15893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EF13B7B1-CAC2-E45B-5565-3B64A2E1F4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 rot="19974159">
            <a:off x="9410145" y="9444650"/>
            <a:ext cx="2027746" cy="20277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4435F2A9-61B0-9A54-99DE-4F2452128AE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 rot="428288">
            <a:off x="8608081" y="5635900"/>
            <a:ext cx="1636905" cy="1636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EEF3A106-7358-657F-0511-BD62EC0493F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612154" y="5736072"/>
            <a:ext cx="1627673" cy="1627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4AC7A1A0-0894-7D1F-3CC7-61A2AE19F46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1940654">
            <a:off x="4516498" y="1037287"/>
            <a:ext cx="1131945" cy="1131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F6A53EA5-3D4C-2102-50A7-9FB255771EB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193802" y="4380380"/>
            <a:ext cx="1789047" cy="17890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3D3CE4C5-C91A-CA5B-1029-475F07562C6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571379" y="3451915"/>
            <a:ext cx="1603297" cy="16032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8FEBF470-C429-5561-E7F2-714FAE96623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 rot="2256994">
            <a:off x="3482196" y="3957689"/>
            <a:ext cx="1617536" cy="16175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73E8D2A4-0816-01B3-059D-6043B91B749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679634" y="2523410"/>
            <a:ext cx="2207163" cy="22071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D352F6AB-152C-7632-9F06-2585FD7617C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 rot="1658384">
            <a:off x="4166344" y="2507186"/>
            <a:ext cx="2340126" cy="23401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图形 34">
            <a:extLst>
              <a:ext uri="{FF2B5EF4-FFF2-40B4-BE49-F238E27FC236}">
                <a16:creationId xmlns:a16="http://schemas.microsoft.com/office/drawing/2014/main" id="{A6620FC2-52E1-B68C-351B-78CC288EE33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rot="2194693">
            <a:off x="3852141" y="4461433"/>
            <a:ext cx="1770450" cy="1770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11A5DE3F-2CAC-05A8-0BC0-0EBE9241CF7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 rot="20135376">
            <a:off x="1645449" y="3098122"/>
            <a:ext cx="2021017" cy="20210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74231B83-9F31-177B-DA92-62204B82A2B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056597" y="1372666"/>
            <a:ext cx="2087497" cy="2087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97380573-056C-27AF-6EDD-CDF6E56CC78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 rot="2379694">
            <a:off x="1586912" y="2159968"/>
            <a:ext cx="1107833" cy="11078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9" name="图形 38">
            <a:extLst>
              <a:ext uri="{FF2B5EF4-FFF2-40B4-BE49-F238E27FC236}">
                <a16:creationId xmlns:a16="http://schemas.microsoft.com/office/drawing/2014/main" id="{BE7D7C28-1B58-2AF7-2C7C-0738EACE83C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 rot="2089997">
            <a:off x="7829339" y="3060553"/>
            <a:ext cx="1627673" cy="1627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8BBB4762-5B5A-369F-7363-C92FF0E8863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 rot="1128671">
            <a:off x="9585453" y="4239178"/>
            <a:ext cx="1879494" cy="18794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1A90BD9A-172D-5AC1-8438-F9DE574AF39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018698" y="4943125"/>
            <a:ext cx="1509140" cy="15091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00CC3614-43D1-D2CD-31E6-8052F545D95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750981" y="2934385"/>
            <a:ext cx="1263136" cy="1263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73E304CA-193A-1E63-D283-006CEFAA79F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897109" y="4126067"/>
            <a:ext cx="1627673" cy="1627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382FBC16-DFBA-8403-0C6E-ECE33A3564A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264054" y="4597425"/>
            <a:ext cx="1409395" cy="14093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666953E9-742D-2993-B9A3-01DE59F44447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023531" y="5244621"/>
            <a:ext cx="2019848" cy="2019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0E184054-E010-822F-D324-C5EBB0D151B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 rot="625921">
            <a:off x="7723907" y="3207337"/>
            <a:ext cx="2760065" cy="2760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2A39A333-40F8-D4B8-0D03-66ED4032083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 rot="1296008">
            <a:off x="6701857" y="1475887"/>
            <a:ext cx="1775966" cy="1775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9FBBAB36-20FB-7D07-BFD4-4EA8DBB6DD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131977" y="1724836"/>
            <a:ext cx="1608202" cy="16082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C05BFAFA-6A3A-6DBA-B7D5-091528BC151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901761" y="5302124"/>
            <a:ext cx="2081959" cy="20819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F5781C96-6A79-5035-4EFC-75E986DC363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79729" y="1640115"/>
            <a:ext cx="1986406" cy="1986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1" name="图形 50">
            <a:extLst>
              <a:ext uri="{FF2B5EF4-FFF2-40B4-BE49-F238E27FC236}">
                <a16:creationId xmlns:a16="http://schemas.microsoft.com/office/drawing/2014/main" id="{190AF0B1-A599-9B34-C0CC-FAAC679EE54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266186" y="6059936"/>
            <a:ext cx="1184433" cy="11844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24290DBA-AEC2-7BE4-0496-A5667FAD5D5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3724322" y="1570583"/>
            <a:ext cx="1500377" cy="15003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3" name="图形 52">
            <a:extLst>
              <a:ext uri="{FF2B5EF4-FFF2-40B4-BE49-F238E27FC236}">
                <a16:creationId xmlns:a16="http://schemas.microsoft.com/office/drawing/2014/main" id="{4A904EF4-E10C-3FCA-4497-17727D696EAC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 rot="19548302">
            <a:off x="5933835" y="6254845"/>
            <a:ext cx="1869975" cy="186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2DF34EDD-3EEA-7C25-B933-EFA68BBB2624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 rot="1242360">
            <a:off x="2865547" y="885155"/>
            <a:ext cx="1779983" cy="17799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5" name="图形 54">
            <a:extLst>
              <a:ext uri="{FF2B5EF4-FFF2-40B4-BE49-F238E27FC236}">
                <a16:creationId xmlns:a16="http://schemas.microsoft.com/office/drawing/2014/main" id="{BD3229DB-FC4D-D6A8-2854-685F8B7493DB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 rot="20968602">
            <a:off x="8986089" y="2658486"/>
            <a:ext cx="1698475" cy="16984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6" name="图形 55">
            <a:extLst>
              <a:ext uri="{FF2B5EF4-FFF2-40B4-BE49-F238E27FC236}">
                <a16:creationId xmlns:a16="http://schemas.microsoft.com/office/drawing/2014/main" id="{2CC6F684-5D0F-2983-F547-417AE951BAF9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 rot="1220525">
            <a:off x="8583385" y="1411851"/>
            <a:ext cx="1639654" cy="16396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7" name="图形 56">
            <a:extLst>
              <a:ext uri="{FF2B5EF4-FFF2-40B4-BE49-F238E27FC236}">
                <a16:creationId xmlns:a16="http://schemas.microsoft.com/office/drawing/2014/main" id="{BE15B296-DE3B-53DE-859B-5E8893752AC1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 rot="1697127">
            <a:off x="7236427" y="7075344"/>
            <a:ext cx="1371374" cy="13713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8" name="图形 57">
            <a:extLst>
              <a:ext uri="{FF2B5EF4-FFF2-40B4-BE49-F238E27FC236}">
                <a16:creationId xmlns:a16="http://schemas.microsoft.com/office/drawing/2014/main" id="{B5390384-D3A3-1416-4E61-73B073D1E574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43256" y="2457323"/>
            <a:ext cx="2059487" cy="20594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9" name="图形 58">
            <a:extLst>
              <a:ext uri="{FF2B5EF4-FFF2-40B4-BE49-F238E27FC236}">
                <a16:creationId xmlns:a16="http://schemas.microsoft.com/office/drawing/2014/main" id="{FF3E31E2-589F-577F-09EB-8444B6F8C04C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802232" y="6491849"/>
            <a:ext cx="1588455" cy="1588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0" name="图形 59">
            <a:extLst>
              <a:ext uri="{FF2B5EF4-FFF2-40B4-BE49-F238E27FC236}">
                <a16:creationId xmlns:a16="http://schemas.microsoft.com/office/drawing/2014/main" id="{FA65F18B-E6FD-A9F4-7EA5-EF9BD041AD31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5810963" y="361800"/>
            <a:ext cx="2081454" cy="2081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1" name="图形 60">
            <a:extLst>
              <a:ext uri="{FF2B5EF4-FFF2-40B4-BE49-F238E27FC236}">
                <a16:creationId xmlns:a16="http://schemas.microsoft.com/office/drawing/2014/main" id="{2230737C-1F45-C1BF-9281-D95B4BEC8C54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926037" y="3413086"/>
            <a:ext cx="1650921" cy="16509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31C4E43B-45CB-62D3-285E-1FB9511A4533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980077" y="5614945"/>
            <a:ext cx="1588453" cy="1588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4" name="图形 63">
            <a:extLst>
              <a:ext uri="{FF2B5EF4-FFF2-40B4-BE49-F238E27FC236}">
                <a16:creationId xmlns:a16="http://schemas.microsoft.com/office/drawing/2014/main" id="{F73565AB-7FEF-7666-25DD-484C72917A8B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 rot="1505766">
            <a:off x="9330227" y="6786148"/>
            <a:ext cx="1490017" cy="14900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5" name="图形 64">
            <a:extLst>
              <a:ext uri="{FF2B5EF4-FFF2-40B4-BE49-F238E27FC236}">
                <a16:creationId xmlns:a16="http://schemas.microsoft.com/office/drawing/2014/main" id="{62BE27D0-87F8-F9CF-8D21-D46578FF1C17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0082712" y="6695707"/>
            <a:ext cx="1307352" cy="13073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6" name="图形 65">
            <a:extLst>
              <a:ext uri="{FF2B5EF4-FFF2-40B4-BE49-F238E27FC236}">
                <a16:creationId xmlns:a16="http://schemas.microsoft.com/office/drawing/2014/main" id="{D59B04D5-715D-7040-A8E2-96E01CDC8C6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 rot="20548162">
            <a:off x="844871" y="1255770"/>
            <a:ext cx="1895934" cy="18959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8" name="图形 67">
            <a:extLst>
              <a:ext uri="{FF2B5EF4-FFF2-40B4-BE49-F238E27FC236}">
                <a16:creationId xmlns:a16="http://schemas.microsoft.com/office/drawing/2014/main" id="{DAF5B8B8-1D33-CEE7-418F-89584268C9D3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954982" y="524050"/>
            <a:ext cx="1494711" cy="14947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0" name="图形 69">
            <a:extLst>
              <a:ext uri="{FF2B5EF4-FFF2-40B4-BE49-F238E27FC236}">
                <a16:creationId xmlns:a16="http://schemas.microsoft.com/office/drawing/2014/main" id="{D2B90B1B-9DA2-EBEF-7F35-1CF9E677DE1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 rot="19855459">
            <a:off x="4932006" y="5357477"/>
            <a:ext cx="1455067" cy="14550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" name="图形 70">
            <a:extLst>
              <a:ext uri="{FF2B5EF4-FFF2-40B4-BE49-F238E27FC236}">
                <a16:creationId xmlns:a16="http://schemas.microsoft.com/office/drawing/2014/main" id="{CBD2817C-37ED-DB75-0BCC-8D2FA0D35AB9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8371394" y="550189"/>
            <a:ext cx="1518418" cy="15184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2" name="图形 71">
            <a:extLst>
              <a:ext uri="{FF2B5EF4-FFF2-40B4-BE49-F238E27FC236}">
                <a16:creationId xmlns:a16="http://schemas.microsoft.com/office/drawing/2014/main" id="{04988E65-26F1-9863-2D9C-0E142163436E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3713707" y="-469779"/>
            <a:ext cx="1981328" cy="1981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图形 73">
            <a:extLst>
              <a:ext uri="{FF2B5EF4-FFF2-40B4-BE49-F238E27FC236}">
                <a16:creationId xmlns:a16="http://schemas.microsoft.com/office/drawing/2014/main" id="{27090A8C-50A1-4529-752D-B519AAF9BBB0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 rot="1006496">
            <a:off x="2128247" y="-23680"/>
            <a:ext cx="1382872" cy="13828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5" name="图形 74">
            <a:extLst>
              <a:ext uri="{FF2B5EF4-FFF2-40B4-BE49-F238E27FC236}">
                <a16:creationId xmlns:a16="http://schemas.microsoft.com/office/drawing/2014/main" id="{F118FBBC-60B8-09F2-8644-E6CAFA7E1D82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 rot="815330">
            <a:off x="160920" y="495808"/>
            <a:ext cx="2209897" cy="22098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7" name="图形 76">
            <a:extLst>
              <a:ext uri="{FF2B5EF4-FFF2-40B4-BE49-F238E27FC236}">
                <a16:creationId xmlns:a16="http://schemas.microsoft.com/office/drawing/2014/main" id="{B7DED5DB-251B-838B-68A8-45727847D98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5789067" y="-466902"/>
            <a:ext cx="1591264" cy="15912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8" name="图形 77">
            <a:extLst>
              <a:ext uri="{FF2B5EF4-FFF2-40B4-BE49-F238E27FC236}">
                <a16:creationId xmlns:a16="http://schemas.microsoft.com/office/drawing/2014/main" id="{12DFDB1F-4ACE-0AA4-6EFC-EA828312E694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 rot="20683492">
            <a:off x="6807994" y="-516991"/>
            <a:ext cx="2055418" cy="20554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9" name="图形 78">
            <a:extLst>
              <a:ext uri="{FF2B5EF4-FFF2-40B4-BE49-F238E27FC236}">
                <a16:creationId xmlns:a16="http://schemas.microsoft.com/office/drawing/2014/main" id="{66186000-D63E-0770-17BD-B7F3656A33D7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075739" y="2799361"/>
            <a:ext cx="1385233" cy="1385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0" name="图形 79">
            <a:extLst>
              <a:ext uri="{FF2B5EF4-FFF2-40B4-BE49-F238E27FC236}">
                <a16:creationId xmlns:a16="http://schemas.microsoft.com/office/drawing/2014/main" id="{DF38FD2E-99F8-1C36-5630-52C756D875D2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 rot="646617">
            <a:off x="-768082" y="8459329"/>
            <a:ext cx="1394649" cy="13946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3" name="图形 82">
            <a:extLst>
              <a:ext uri="{FF2B5EF4-FFF2-40B4-BE49-F238E27FC236}">
                <a16:creationId xmlns:a16="http://schemas.microsoft.com/office/drawing/2014/main" id="{E6CB0653-ED31-5545-3173-754B4668E972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 rot="1944599">
            <a:off x="8798084" y="-236700"/>
            <a:ext cx="1217718" cy="1217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4" name="图形 83">
            <a:extLst>
              <a:ext uri="{FF2B5EF4-FFF2-40B4-BE49-F238E27FC236}">
                <a16:creationId xmlns:a16="http://schemas.microsoft.com/office/drawing/2014/main" id="{5D20B1B5-992E-4A97-37AB-1ED4F67F1BF2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7314708" y="9693502"/>
            <a:ext cx="1633582" cy="1633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D19D7D52-68C0-3046-782D-045A316978D9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 rot="20233901">
            <a:off x="2723044" y="-594512"/>
            <a:ext cx="1864637" cy="1864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6" name="图形 85">
            <a:extLst>
              <a:ext uri="{FF2B5EF4-FFF2-40B4-BE49-F238E27FC236}">
                <a16:creationId xmlns:a16="http://schemas.microsoft.com/office/drawing/2014/main" id="{9225F009-140D-F0B4-28DC-FE4D23FD9887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613088" y="6504284"/>
            <a:ext cx="1800848" cy="18008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7" name="图形 86">
            <a:extLst>
              <a:ext uri="{FF2B5EF4-FFF2-40B4-BE49-F238E27FC236}">
                <a16:creationId xmlns:a16="http://schemas.microsoft.com/office/drawing/2014/main" id="{B8D1EDA4-88E0-06A3-9E51-3DF8DAE183BB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 rot="20370374">
            <a:off x="-422068" y="9135139"/>
            <a:ext cx="2266232" cy="2266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9" name="图形 88">
            <a:extLst>
              <a:ext uri="{FF2B5EF4-FFF2-40B4-BE49-F238E27FC236}">
                <a16:creationId xmlns:a16="http://schemas.microsoft.com/office/drawing/2014/main" id="{E08047E8-2B24-E61A-93C7-207C96A56C9A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914439" y="8753846"/>
            <a:ext cx="1564728" cy="15647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0" name="图形 89">
            <a:extLst>
              <a:ext uri="{FF2B5EF4-FFF2-40B4-BE49-F238E27FC236}">
                <a16:creationId xmlns:a16="http://schemas.microsoft.com/office/drawing/2014/main" id="{DAA1A622-0CB2-EF33-D19B-8A3E7C26E898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 rot="473625">
            <a:off x="4443911" y="-599588"/>
            <a:ext cx="1676058" cy="16760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1" name="图形 90">
            <a:extLst>
              <a:ext uri="{FF2B5EF4-FFF2-40B4-BE49-F238E27FC236}">
                <a16:creationId xmlns:a16="http://schemas.microsoft.com/office/drawing/2014/main" id="{57DF5B40-56BB-97D8-8B99-FE9D02F0FEC0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-657894" y="7272754"/>
            <a:ext cx="1872235" cy="18722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2" name="图形 91">
            <a:extLst>
              <a:ext uri="{FF2B5EF4-FFF2-40B4-BE49-F238E27FC236}">
                <a16:creationId xmlns:a16="http://schemas.microsoft.com/office/drawing/2014/main" id="{BCE7FCEB-CE58-BE7C-3562-B0E505D6304A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-1019332" y="4061788"/>
            <a:ext cx="1998032" cy="19980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5" name="图形 94">
            <a:extLst>
              <a:ext uri="{FF2B5EF4-FFF2-40B4-BE49-F238E27FC236}">
                <a16:creationId xmlns:a16="http://schemas.microsoft.com/office/drawing/2014/main" id="{650F82ED-BABB-4751-7B68-309E71F7524C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9399393" y="-570226"/>
            <a:ext cx="2172376" cy="2172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6" name="图形 95">
            <a:extLst>
              <a:ext uri="{FF2B5EF4-FFF2-40B4-BE49-F238E27FC236}">
                <a16:creationId xmlns:a16="http://schemas.microsoft.com/office/drawing/2014/main" id="{95A1A052-3D9F-421E-F457-ACAD3577FC14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5734313" y="4150795"/>
            <a:ext cx="1830096" cy="1830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7" name="图形 96">
            <a:extLst>
              <a:ext uri="{FF2B5EF4-FFF2-40B4-BE49-F238E27FC236}">
                <a16:creationId xmlns:a16="http://schemas.microsoft.com/office/drawing/2014/main" id="{934AD0E6-1D3C-628D-AB30-F845CFDE9D8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-677545" y="5177737"/>
            <a:ext cx="1814547" cy="1814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8" name="图形 97">
            <a:extLst>
              <a:ext uri="{FF2B5EF4-FFF2-40B4-BE49-F238E27FC236}">
                <a16:creationId xmlns:a16="http://schemas.microsoft.com/office/drawing/2014/main" id="{B55B2B9F-FD30-9311-959B-6ABF1D492390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227584" y="4728311"/>
            <a:ext cx="2647486" cy="26474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9" name="图形 98">
            <a:extLst>
              <a:ext uri="{FF2B5EF4-FFF2-40B4-BE49-F238E27FC236}">
                <a16:creationId xmlns:a16="http://schemas.microsoft.com/office/drawing/2014/main" id="{5388DE36-BFDB-4DF3-0A0E-F096DB09E75D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8081239" y="8857033"/>
            <a:ext cx="1564728" cy="15647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" name="图形 101">
            <a:extLst>
              <a:ext uri="{FF2B5EF4-FFF2-40B4-BE49-F238E27FC236}">
                <a16:creationId xmlns:a16="http://schemas.microsoft.com/office/drawing/2014/main" id="{EF8E63EB-012C-A497-1D97-39CF997696BC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 rot="20687631">
            <a:off x="-704049" y="1304132"/>
            <a:ext cx="1718642" cy="17186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" name="图形 102">
            <a:extLst>
              <a:ext uri="{FF2B5EF4-FFF2-40B4-BE49-F238E27FC236}">
                <a16:creationId xmlns:a16="http://schemas.microsoft.com/office/drawing/2014/main" id="{82BAD324-EEF7-FC16-EEA4-030982C979A6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 rot="19529737">
            <a:off x="2093725" y="8950830"/>
            <a:ext cx="1566667" cy="156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4" name="图形 103">
            <a:extLst>
              <a:ext uri="{FF2B5EF4-FFF2-40B4-BE49-F238E27FC236}">
                <a16:creationId xmlns:a16="http://schemas.microsoft.com/office/drawing/2014/main" id="{3A77FBC4-4DB4-5BA7-D3FE-BBD4B620D1E5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 rot="2245596">
            <a:off x="2900119" y="6762944"/>
            <a:ext cx="1262834" cy="1262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6" name="图形 105">
            <a:extLst>
              <a:ext uri="{FF2B5EF4-FFF2-40B4-BE49-F238E27FC236}">
                <a16:creationId xmlns:a16="http://schemas.microsoft.com/office/drawing/2014/main" id="{C09CED47-8098-017C-6FAB-2A905988FCA6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1537444" y="9523420"/>
            <a:ext cx="1634795" cy="16347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7" name="图形 106">
            <a:extLst>
              <a:ext uri="{FF2B5EF4-FFF2-40B4-BE49-F238E27FC236}">
                <a16:creationId xmlns:a16="http://schemas.microsoft.com/office/drawing/2014/main" id="{09470E6C-B481-E4A3-C73E-16F6323146F5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1579521" y="-613121"/>
            <a:ext cx="1412566" cy="14125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8" name="图形 107">
            <a:extLst>
              <a:ext uri="{FF2B5EF4-FFF2-40B4-BE49-F238E27FC236}">
                <a16:creationId xmlns:a16="http://schemas.microsoft.com/office/drawing/2014/main" id="{FDFAB5C0-A686-8339-7B48-CF7CF55B8F31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3125768" y="1761779"/>
            <a:ext cx="2083692" cy="20836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9" name="图形 108">
            <a:extLst>
              <a:ext uri="{FF2B5EF4-FFF2-40B4-BE49-F238E27FC236}">
                <a16:creationId xmlns:a16="http://schemas.microsoft.com/office/drawing/2014/main" id="{692F1D85-68F7-4300-447B-C5BAB2DC8B6D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794360" y="3968423"/>
            <a:ext cx="1998904" cy="19989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0" name="图形 109">
            <a:extLst>
              <a:ext uri="{FF2B5EF4-FFF2-40B4-BE49-F238E27FC236}">
                <a16:creationId xmlns:a16="http://schemas.microsoft.com/office/drawing/2014/main" id="{BD07329C-ECE8-C230-2306-4434F38D2D05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3826676" y="5937776"/>
            <a:ext cx="2070498" cy="2070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1" name="图形 110">
            <a:extLst>
              <a:ext uri="{FF2B5EF4-FFF2-40B4-BE49-F238E27FC236}">
                <a16:creationId xmlns:a16="http://schemas.microsoft.com/office/drawing/2014/main" id="{29B69138-E15C-0A73-F9CB-0F9203A0B994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 rot="20834964">
            <a:off x="1994472" y="7577033"/>
            <a:ext cx="1640132" cy="16401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2ACF3872-8468-12D3-4F9B-539C203AAB90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 rot="2574178">
            <a:off x="4141261" y="7759629"/>
            <a:ext cx="1677359" cy="16773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C1D3681D-9A03-85FA-9A34-84D5ACB93FA1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 rot="2162972">
            <a:off x="4332588" y="9574502"/>
            <a:ext cx="1542101" cy="15421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77C132FF-9277-5DE4-FA10-A42121FAF293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 rot="1825187">
            <a:off x="5258638" y="7883057"/>
            <a:ext cx="1156863" cy="11568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9" name="图形 68">
            <a:extLst>
              <a:ext uri="{FF2B5EF4-FFF2-40B4-BE49-F238E27FC236}">
                <a16:creationId xmlns:a16="http://schemas.microsoft.com/office/drawing/2014/main" id="{94AB42B1-1FE9-39EC-425D-608AC27BBBC1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3180149" y="9492029"/>
            <a:ext cx="1745796" cy="17457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6" name="图形 75">
            <a:extLst>
              <a:ext uri="{FF2B5EF4-FFF2-40B4-BE49-F238E27FC236}">
                <a16:creationId xmlns:a16="http://schemas.microsoft.com/office/drawing/2014/main" id="{BAF3FFE0-3C4C-35DD-B29E-01DC44622AF3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 rot="1949259">
            <a:off x="5925330" y="9069639"/>
            <a:ext cx="1627674" cy="16276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1" name="图形 80">
            <a:extLst>
              <a:ext uri="{FF2B5EF4-FFF2-40B4-BE49-F238E27FC236}">
                <a16:creationId xmlns:a16="http://schemas.microsoft.com/office/drawing/2014/main" id="{08CAC514-1831-87E9-5953-7199367D7A01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 rot="19732860">
            <a:off x="4412378" y="8630053"/>
            <a:ext cx="1344186" cy="13441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2" name="图形 81">
            <a:extLst>
              <a:ext uri="{FF2B5EF4-FFF2-40B4-BE49-F238E27FC236}">
                <a16:creationId xmlns:a16="http://schemas.microsoft.com/office/drawing/2014/main" id="{78B9996D-4CDA-96CD-D1E5-E75F91E18CD5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>
            <a:off x="5909036" y="7753426"/>
            <a:ext cx="1542101" cy="15421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8" name="图形 87">
            <a:extLst>
              <a:ext uri="{FF2B5EF4-FFF2-40B4-BE49-F238E27FC236}">
                <a16:creationId xmlns:a16="http://schemas.microsoft.com/office/drawing/2014/main" id="{C16B87CC-1748-91AD-AC57-DF7612B40B89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 rot="20735975">
            <a:off x="4796957" y="8553808"/>
            <a:ext cx="2194560" cy="2194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3" name="图形 92">
            <a:extLst>
              <a:ext uri="{FF2B5EF4-FFF2-40B4-BE49-F238E27FC236}">
                <a16:creationId xmlns:a16="http://schemas.microsoft.com/office/drawing/2014/main" id="{0A63236E-B0F2-D51A-2CBD-D41AA0B0E65B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>
            <a:off x="7953144" y="7985095"/>
            <a:ext cx="1478016" cy="14780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4" name="图形 93">
            <a:extLst>
              <a:ext uri="{FF2B5EF4-FFF2-40B4-BE49-F238E27FC236}">
                <a16:creationId xmlns:a16="http://schemas.microsoft.com/office/drawing/2014/main" id="{29C3CBAC-EB63-45AA-FD11-CB9F4936C07F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8730443" y="7797752"/>
            <a:ext cx="1371920" cy="13719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1" name="图形 100">
            <a:extLst>
              <a:ext uri="{FF2B5EF4-FFF2-40B4-BE49-F238E27FC236}">
                <a16:creationId xmlns:a16="http://schemas.microsoft.com/office/drawing/2014/main" id="{A685D5D0-5D9F-6468-1378-910337F73332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2669479" y="7338652"/>
            <a:ext cx="2710203" cy="27102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5" name="图形 104">
            <a:extLst>
              <a:ext uri="{FF2B5EF4-FFF2-40B4-BE49-F238E27FC236}">
                <a16:creationId xmlns:a16="http://schemas.microsoft.com/office/drawing/2014/main" id="{74D36E59-06B8-CF25-DEBB-08F529231610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 rot="989302">
            <a:off x="6686086" y="7798486"/>
            <a:ext cx="2202985" cy="2202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0" name="图形 99">
            <a:extLst>
              <a:ext uri="{FF2B5EF4-FFF2-40B4-BE49-F238E27FC236}">
                <a16:creationId xmlns:a16="http://schemas.microsoft.com/office/drawing/2014/main" id="{E281BFA9-2E05-7A75-FCF6-DAB8F6C0F02E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 rot="1487999">
            <a:off x="9308003" y="7366472"/>
            <a:ext cx="2512678" cy="2512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3" name="图形 72">
            <a:extLst>
              <a:ext uri="{FF2B5EF4-FFF2-40B4-BE49-F238E27FC236}">
                <a16:creationId xmlns:a16="http://schemas.microsoft.com/office/drawing/2014/main" id="{C01B7ABD-880A-7A64-F17E-DAEC0BE3BFC6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 rot="766360">
            <a:off x="8466416" y="8952662"/>
            <a:ext cx="1956700" cy="1956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7" name="图形 66">
            <a:extLst>
              <a:ext uri="{FF2B5EF4-FFF2-40B4-BE49-F238E27FC236}">
                <a16:creationId xmlns:a16="http://schemas.microsoft.com/office/drawing/2014/main" id="{6AB95510-3377-510D-315E-F3427997BE5F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 rot="1934685">
            <a:off x="5950920" y="9309922"/>
            <a:ext cx="2144245" cy="21442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782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3" baseType="lpstr"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Ryan</dc:creator>
  <cp:lastModifiedBy>Lee Ryan</cp:lastModifiedBy>
  <cp:revision>1</cp:revision>
  <dcterms:created xsi:type="dcterms:W3CDTF">2022-06-22T12:52:23Z</dcterms:created>
  <dcterms:modified xsi:type="dcterms:W3CDTF">2022-06-22T12:58:50Z</dcterms:modified>
</cp:coreProperties>
</file>